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D6CF45-8728-4601-BD29-B29487236F96}" type="datetimeFigureOut">
              <a:rPr lang="en-GB" smtClean="0"/>
              <a:t>13/08/2013</a:t>
            </a:fld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26E692-C176-4CDF-9F10-B593F8813ADC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Spiral Model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Sultana &amp; </a:t>
            </a:r>
            <a:r>
              <a:rPr lang="en-GB" dirty="0" smtClean="0"/>
              <a:t>Mahmood</a:t>
            </a:r>
            <a:endParaRPr lang="en-GB" dirty="0"/>
          </a:p>
        </p:txBody>
      </p:sp>
      <p:sp>
        <p:nvSpPr>
          <p:cNvPr id="4" name="AutoShape 2" descr="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Log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509120"/>
            <a:ext cx="614362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Systems development life-cycle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process of creating or altering computer systems</a:t>
            </a:r>
          </a:p>
          <a:p>
            <a:r>
              <a:rPr lang="en-GB" dirty="0" smtClean="0"/>
              <a:t>The models that define the processes involved</a:t>
            </a:r>
          </a:p>
          <a:p>
            <a:r>
              <a:rPr lang="en-GB" dirty="0" smtClean="0"/>
              <a:t>Framework for the development of a information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4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Spiral model</a:t>
            </a:r>
            <a:endParaRPr lang="en-GB" dirty="0"/>
          </a:p>
        </p:txBody>
      </p:sp>
      <p:pic>
        <p:nvPicPr>
          <p:cNvPr id="1026" name="Picture 2" descr="File:Spiral model (Boehm, 1988)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92696"/>
            <a:ext cx="5715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85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Spiral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Combines </a:t>
            </a:r>
            <a:r>
              <a:rPr lang="en-GB" dirty="0" smtClean="0"/>
              <a:t>design and </a:t>
            </a:r>
            <a:r>
              <a:rPr lang="en-GB" dirty="0" smtClean="0"/>
              <a:t>prototyping stages</a:t>
            </a:r>
          </a:p>
          <a:p>
            <a:r>
              <a:rPr lang="en-GB" dirty="0" smtClean="0"/>
              <a:t>It uses concepts from the waterfall model and iterative development model</a:t>
            </a:r>
          </a:p>
          <a:p>
            <a:pPr lvl="1"/>
            <a:r>
              <a:rPr lang="en-GB" dirty="0" smtClean="0"/>
              <a:t>Systematic nature of waterfall model</a:t>
            </a:r>
          </a:p>
          <a:p>
            <a:pPr lvl="1"/>
            <a:r>
              <a:rPr lang="en-GB" dirty="0" smtClean="0"/>
              <a:t>Incremental style of iterative development model such as prototyping</a:t>
            </a:r>
          </a:p>
          <a:p>
            <a:r>
              <a:rPr lang="en-GB" dirty="0" smtClean="0"/>
              <a:t>Continuous development</a:t>
            </a:r>
          </a:p>
          <a:p>
            <a:pPr lvl="1"/>
            <a:r>
              <a:rPr lang="en-GB" dirty="0" smtClean="0"/>
              <a:t>Prototypes created early on in cycle</a:t>
            </a:r>
          </a:p>
          <a:p>
            <a:pPr lvl="1"/>
            <a:r>
              <a:rPr lang="en-GB" dirty="0" smtClean="0"/>
              <a:t>Everything divided into stages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45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Objectives and requirements</a:t>
            </a:r>
          </a:p>
          <a:p>
            <a:pPr lvl="1"/>
            <a:r>
              <a:rPr lang="en-GB" dirty="0" smtClean="0"/>
              <a:t>Decide what you want the system to do</a:t>
            </a:r>
          </a:p>
          <a:p>
            <a:pPr lvl="1"/>
            <a:r>
              <a:rPr lang="en-GB" dirty="0" smtClean="0"/>
              <a:t>Identify end user goals</a:t>
            </a:r>
          </a:p>
          <a:p>
            <a:r>
              <a:rPr lang="en-GB" dirty="0" smtClean="0"/>
              <a:t>2. Design system and Identify risks</a:t>
            </a:r>
          </a:p>
          <a:p>
            <a:pPr lvl="1"/>
            <a:r>
              <a:rPr lang="en-GB" dirty="0" smtClean="0"/>
              <a:t>Begin designing the system</a:t>
            </a:r>
          </a:p>
          <a:p>
            <a:pPr lvl="1"/>
            <a:r>
              <a:rPr lang="en-GB" dirty="0" smtClean="0"/>
              <a:t>Start prototyping</a:t>
            </a:r>
          </a:p>
          <a:p>
            <a:pPr lvl="1"/>
            <a:r>
              <a:rPr lang="en-GB" dirty="0" smtClean="0"/>
              <a:t>Begins with conceptual idea and spirals into a final design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02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187952"/>
          </a:xfrm>
        </p:spPr>
        <p:txBody>
          <a:bodyPr/>
          <a:lstStyle/>
          <a:p>
            <a:r>
              <a:rPr lang="en-GB" dirty="0" smtClean="0"/>
              <a:t>3. Construct and build</a:t>
            </a:r>
          </a:p>
          <a:p>
            <a:pPr lvl="1"/>
            <a:r>
              <a:rPr lang="en-GB" dirty="0" smtClean="0"/>
              <a:t>Prototypes developed to get customer feedback</a:t>
            </a:r>
          </a:p>
          <a:p>
            <a:pPr lvl="1"/>
            <a:r>
              <a:rPr lang="en-GB" dirty="0" smtClean="0"/>
              <a:t>As the spiral develops, more detail and clarity is added</a:t>
            </a:r>
          </a:p>
          <a:p>
            <a:pPr lvl="2"/>
            <a:r>
              <a:rPr lang="en-GB" dirty="0" smtClean="0"/>
              <a:t>Which improves customer feedback</a:t>
            </a:r>
          </a:p>
          <a:p>
            <a:pPr lvl="1"/>
            <a:r>
              <a:rPr lang="en-GB" dirty="0" smtClean="0"/>
              <a:t>System is tested against original requirements</a:t>
            </a:r>
          </a:p>
          <a:p>
            <a:pPr marL="514350" indent="-457200"/>
            <a:r>
              <a:rPr lang="en-GB" dirty="0" smtClean="0"/>
              <a:t>4. Testing and releasing of final prototype</a:t>
            </a:r>
          </a:p>
          <a:p>
            <a:pPr marL="5715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GB" dirty="0" smtClean="0"/>
              <a:t>The Stages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800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Requirements can be easily changed</a:t>
            </a:r>
          </a:p>
          <a:p>
            <a:r>
              <a:rPr lang="en-GB" dirty="0" smtClean="0"/>
              <a:t>Extensive prototypes</a:t>
            </a:r>
          </a:p>
          <a:p>
            <a:r>
              <a:rPr lang="en-GB" dirty="0" smtClean="0"/>
              <a:t>Users see the system early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15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Complicated process</a:t>
            </a:r>
          </a:p>
          <a:p>
            <a:r>
              <a:rPr lang="en-GB" dirty="0" smtClean="0"/>
              <a:t>Spiral may never complete</a:t>
            </a:r>
          </a:p>
          <a:p>
            <a:r>
              <a:rPr lang="en-GB" dirty="0" smtClean="0"/>
              <a:t>Large number of steps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42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</TotalTime>
  <Words>188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The Spiral Model</vt:lpstr>
      <vt:lpstr>Systems development life-cycle </vt:lpstr>
      <vt:lpstr>The Spiral model</vt:lpstr>
      <vt:lpstr>The Spiral model</vt:lpstr>
      <vt:lpstr>The Stages</vt:lpstr>
      <vt:lpstr>The Stages</vt:lpstr>
      <vt:lpstr>Advantages</vt:lpstr>
      <vt:lpstr>Disadvantages</vt:lpstr>
    </vt:vector>
  </TitlesOfParts>
  <Company>Staffordshire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Lab PC</dc:creator>
  <cp:lastModifiedBy>Student Lab PC</cp:lastModifiedBy>
  <cp:revision>7</cp:revision>
  <dcterms:created xsi:type="dcterms:W3CDTF">2013-08-13T10:37:18Z</dcterms:created>
  <dcterms:modified xsi:type="dcterms:W3CDTF">2013-08-13T11:17:14Z</dcterms:modified>
</cp:coreProperties>
</file>